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2" r:id="rId4"/>
    <p:sldId id="266" r:id="rId5"/>
    <p:sldId id="268" r:id="rId6"/>
    <p:sldId id="274" r:id="rId7"/>
    <p:sldId id="275" r:id="rId8"/>
    <p:sldId id="276" r:id="rId9"/>
    <p:sldId id="278" r:id="rId10"/>
    <p:sldId id="269" r:id="rId11"/>
    <p:sldId id="277" r:id="rId12"/>
    <p:sldId id="270" r:id="rId13"/>
    <p:sldId id="271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66" y="-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8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5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49" y="366713"/>
            <a:ext cx="1543051" cy="78009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2" y="366713"/>
            <a:ext cx="4476751" cy="78009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2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5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7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2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505202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15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0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5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6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5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53E7D-411C-414E-870C-5726E4E7FE17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850A-EC9A-4FA8-B73B-DD6094C935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10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Ⅰ. </a:t>
            </a:r>
            <a:r>
              <a:rPr lang="ko-KR" altLang="en-US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r>
              <a:rPr lang="ko-KR" altLang="en-US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900" b="1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5240" y="1004535"/>
            <a:ext cx="8129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프로젝트 명 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JJANG </a:t>
            </a:r>
            <a:r>
              <a:rPr lang="ko-KR" altLang="en-US" b="1" dirty="0" smtClean="0"/>
              <a:t>쇼핑몰</a:t>
            </a:r>
            <a:endParaRPr lang="en-US" altLang="ko-KR" b="1" dirty="0" smtClean="0"/>
          </a:p>
          <a:p>
            <a:endParaRPr lang="en-US" altLang="ko-KR" dirty="0"/>
          </a:p>
          <a:p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독창적이고 </a:t>
            </a:r>
            <a:r>
              <a:rPr lang="ko-KR" altLang="en-US" dirty="0" err="1" smtClean="0"/>
              <a:t>트렌디한</a:t>
            </a:r>
            <a:r>
              <a:rPr lang="ko-KR" altLang="en-US" dirty="0" smtClean="0"/>
              <a:t> 제품을 제공하여 고객 만족도와 브랜드 </a:t>
            </a:r>
            <a:r>
              <a:rPr lang="ko-KR" altLang="en-US" dirty="0" err="1" smtClean="0"/>
              <a:t>충성도를</a:t>
            </a:r>
            <a:r>
              <a:rPr lang="ko-KR" altLang="en-US" dirty="0" smtClean="0"/>
              <a:t> 높이고 높은 매출을 달성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7396" y="2765827"/>
            <a:ext cx="4424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주요 </a:t>
            </a:r>
            <a:r>
              <a:rPr lang="ko-KR" altLang="en-US" b="1" dirty="0" err="1" smtClean="0"/>
              <a:t>타겟층</a:t>
            </a:r>
            <a:r>
              <a:rPr lang="en-US" altLang="ko-KR" b="1" dirty="0" smtClean="0"/>
              <a:t>: 20-30</a:t>
            </a:r>
            <a:r>
              <a:rPr lang="ko-KR" altLang="en-US" b="1" dirty="0" smtClean="0"/>
              <a:t>대 남녀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고객성향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트렌디한</a:t>
            </a:r>
            <a:r>
              <a:rPr lang="ko-KR" altLang="en-US" dirty="0" smtClean="0"/>
              <a:t> 라이프 스타일과 개성을 중시하는 소비자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주요 상품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패션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뷰티</a:t>
            </a:r>
            <a:r>
              <a:rPr lang="ko-KR" altLang="en-US" dirty="0" smtClean="0"/>
              <a:t> 제품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액세서리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기타 </a:t>
            </a:r>
            <a:r>
              <a:rPr lang="ko-KR" altLang="en-US" dirty="0" err="1" smtClean="0"/>
              <a:t>제품군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상품에 따라 맞춤 작성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78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>
                <a:solidFill>
                  <a:srgbClr val="0D0D0D"/>
                </a:solidFill>
                <a:latin typeface="+mn-ea"/>
                <a:cs typeface="Arial" charset="0"/>
              </a:rPr>
              <a:t>–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3. </a:t>
            </a:r>
            <a:r>
              <a:rPr lang="ko-KR" altLang="en-US" sz="2000" dirty="0" smtClean="0">
                <a:solidFill>
                  <a:schemeClr val="tx1"/>
                </a:solidFill>
              </a:rPr>
              <a:t>고객 관리 시스템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4868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고객 관리 시스템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계정 관리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구매 내역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포인트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적립금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 맞춤형 쿠폰 제공</a:t>
            </a:r>
          </a:p>
        </p:txBody>
      </p:sp>
      <p:pic>
        <p:nvPicPr>
          <p:cNvPr id="7" name="Picture 9" descr="C:\Users\정헌\Desktop\아이디어 구상\3. 쇼핑몰프로젝트\6_1730097907788.png_241028\173009785742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1716" r="4170" b="1716"/>
          <a:stretch/>
        </p:blipFill>
        <p:spPr bwMode="auto">
          <a:xfrm>
            <a:off x="5148064" y="1462986"/>
            <a:ext cx="2551520" cy="521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정헌\Desktop\아이디어 구상\3. 쇼핑몰프로젝트\6_1730097907788.png_241028\17300978555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2834" r="4437" b="2834"/>
          <a:stretch/>
        </p:blipFill>
        <p:spPr bwMode="auto">
          <a:xfrm>
            <a:off x="1043608" y="1772816"/>
            <a:ext cx="2408892" cy="42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6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>
                <a:solidFill>
                  <a:srgbClr val="0D0D0D"/>
                </a:solidFill>
                <a:latin typeface="+mn-ea"/>
                <a:cs typeface="Arial" charset="0"/>
              </a:rPr>
              <a:t>–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3. </a:t>
            </a:r>
            <a:r>
              <a:rPr lang="ko-KR" altLang="en-US" sz="2000" dirty="0" smtClean="0">
                <a:solidFill>
                  <a:schemeClr val="tx1"/>
                </a:solidFill>
              </a:rPr>
              <a:t>고객 관리 시스템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4868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고객 관리 시스템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계정 관리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구매 내역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포인트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적립금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 맞춤형 쿠폰 제공</a:t>
            </a:r>
          </a:p>
        </p:txBody>
      </p:sp>
      <p:pic>
        <p:nvPicPr>
          <p:cNvPr id="9" name="Picture 12" descr="C:\Users\정헌\Desktop\아이디어 구상\3. 쇼핑몰프로젝트\6_1730097907788.png_241028\17300979077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97" y="1736199"/>
            <a:ext cx="4186806" cy="485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>
                <a:solidFill>
                  <a:srgbClr val="0D0D0D"/>
                </a:solidFill>
                <a:latin typeface="+mn-ea"/>
                <a:cs typeface="Arial" charset="0"/>
              </a:rPr>
              <a:t>–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4. </a:t>
            </a:r>
            <a:r>
              <a:rPr lang="ko-KR" altLang="en-US" sz="2000" dirty="0" smtClean="0">
                <a:solidFill>
                  <a:schemeClr val="tx1"/>
                </a:solidFill>
              </a:rPr>
              <a:t>고객 서비스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4868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고객 서비스</a:t>
            </a:r>
          </a:p>
          <a:p>
            <a:r>
              <a:rPr lang="en-US" altLang="ko-KR" dirty="0" smtClean="0"/>
              <a:t>- FAQ, 1:1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공지사항</a:t>
            </a:r>
          </a:p>
        </p:txBody>
      </p:sp>
      <p:pic>
        <p:nvPicPr>
          <p:cNvPr id="7" name="Picture 16" descr="C:\Users\정헌\Desktop\아이디어 구상\3. 쇼핑몰프로젝트\6_1730097907788.png_241028\17300989412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1" y="1484784"/>
            <a:ext cx="7792938" cy="41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47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>
                <a:solidFill>
                  <a:srgbClr val="0D0D0D"/>
                </a:solidFill>
                <a:latin typeface="+mn-ea"/>
                <a:cs typeface="Arial" charset="0"/>
              </a:rPr>
              <a:t>–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5. </a:t>
            </a:r>
            <a:r>
              <a:rPr lang="ko-KR" altLang="en-US" sz="2000" dirty="0" smtClean="0">
                <a:solidFill>
                  <a:schemeClr val="tx1"/>
                </a:solidFill>
              </a:rPr>
              <a:t>프로모션 및 이벤트 페이지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4868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프로모션 및 이벤트 페이지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특별 할인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시즌별</a:t>
            </a:r>
            <a:r>
              <a:rPr lang="ko-KR" altLang="en-US" dirty="0" smtClean="0"/>
              <a:t> 프로모션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신규 회원 대상 이벤트 페이지</a:t>
            </a:r>
          </a:p>
        </p:txBody>
      </p:sp>
      <p:pic>
        <p:nvPicPr>
          <p:cNvPr id="7" name="Picture 15" descr="C:\Users\정헌\Desktop\아이디어 구상\3. 쇼핑몰프로젝트\6_1730097907788.png_241028\17300989392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3" y="1463363"/>
            <a:ext cx="8115705" cy="434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5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900" b="1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Ⅱ</a:t>
            </a:r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  <a:cs typeface="Arial" charset="0"/>
              </a:rPr>
              <a:t>쇼핑몰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+mn-ea"/>
                <a:cs typeface="Arial" charset="0"/>
              </a:rPr>
              <a:t>컨셉</a:t>
            </a:r>
            <a:r>
              <a:rPr lang="ko-KR" altLang="en-US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900" b="1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5240" y="1004535"/>
            <a:ext cx="812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세련된 디자인과 사용자 친화적인 인터페이스로 </a:t>
            </a:r>
            <a:r>
              <a:rPr lang="ko-KR" altLang="en-US" dirty="0" err="1" smtClean="0"/>
              <a:t>트렌드를</a:t>
            </a:r>
            <a:r>
              <a:rPr lang="ko-KR" altLang="en-US" dirty="0" smtClean="0"/>
              <a:t> 반영한 상품을 쉽게 탐색하고 구매할 수 있는 온라인 쇼핑몰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466762"/>
            <a:ext cx="6480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고객 맞춤 추천 시스템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사용자의 리뷰와 평점을 반영한 ‘실시간 인기 상품’ 섹션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소셜</a:t>
            </a:r>
            <a:r>
              <a:rPr lang="ko-KR" altLang="en-US" dirty="0" smtClean="0"/>
              <a:t> 미디어와 연동하여 간편한 로그인 및 공유 기능 제공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11560" y="2232740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차별화 요소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67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ko-KR" sz="20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쇼핑몰 환경구성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980728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디자인 방향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메인 컬러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브랜드 정체성을 반영하는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컬러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디자인 스타일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미니멀하고</a:t>
            </a:r>
            <a:r>
              <a:rPr lang="ko-KR" altLang="en-US" dirty="0" smtClean="0"/>
              <a:t> 세련된 레이아웃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직관적인 </a:t>
            </a:r>
            <a:r>
              <a:rPr lang="en-US" altLang="ko-KR" dirty="0" smtClean="0"/>
              <a:t>UX/UI </a:t>
            </a:r>
            <a:r>
              <a:rPr lang="ko-KR" altLang="en-US" dirty="0" smtClean="0"/>
              <a:t>디자인</a:t>
            </a:r>
          </a:p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웹 디자인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다양한 디바이스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태블릿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데스크탑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2416" y="2780928"/>
            <a:ext cx="5677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쇼핑몰 구축 환경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프론트엔드</a:t>
            </a:r>
            <a:r>
              <a:rPr lang="en-US" altLang="ko-KR" dirty="0" smtClean="0"/>
              <a:t>: HTML, CSS, JavaScript</a:t>
            </a: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백엔드</a:t>
            </a:r>
            <a:r>
              <a:rPr lang="en-US" altLang="ko-KR" dirty="0" smtClean="0"/>
              <a:t>: spring java,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오라클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4687976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추가 요구사항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결제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, SNS </a:t>
            </a:r>
            <a:r>
              <a:rPr lang="ko-KR" altLang="en-US" dirty="0" smtClean="0"/>
              <a:t>로그인 연동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리뷰 및 커뮤니티 관리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리뷰 활성화와 고객 소통을 위한 다양한 이벤트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6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– </a:t>
            </a:r>
            <a:r>
              <a:rPr lang="en-US" altLang="ko-KR" sz="2000" dirty="0" smtClean="0">
                <a:solidFill>
                  <a:srgbClr val="0D0D0D"/>
                </a:solidFill>
                <a:latin typeface="+mn-ea"/>
                <a:cs typeface="Arial" charset="0"/>
              </a:rPr>
              <a:t>1. </a:t>
            </a:r>
            <a:r>
              <a:rPr lang="ko-KR" altLang="en-US" sz="2000" dirty="0" smtClean="0">
                <a:solidFill>
                  <a:schemeClr val="tx1"/>
                </a:solidFill>
              </a:rPr>
              <a:t>메인 </a:t>
            </a:r>
            <a:r>
              <a:rPr lang="ko-KR" altLang="en-US" sz="2000" dirty="0">
                <a:solidFill>
                  <a:schemeClr val="tx1"/>
                </a:solidFill>
              </a:rPr>
              <a:t>페이지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4868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메인 페이지</a:t>
            </a: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트렌드</a:t>
            </a:r>
            <a:r>
              <a:rPr lang="ko-KR" altLang="en-US" dirty="0" smtClean="0"/>
              <a:t> 상품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추천 상품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신상품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 배너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고객 맞춤 추천 섹션</a:t>
            </a:r>
            <a:endParaRPr lang="ko-KR" altLang="en-US" dirty="0" smtClean="0"/>
          </a:p>
        </p:txBody>
      </p:sp>
      <p:pic>
        <p:nvPicPr>
          <p:cNvPr id="7" name="Picture 2" descr="C:\Users\정헌\Desktop\아이디어 구상\3. 쇼핑몰프로젝트\6_1730097907788.png_241028\17300978284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632848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45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>
                <a:solidFill>
                  <a:srgbClr val="0D0D0D"/>
                </a:solidFill>
                <a:latin typeface="+mn-ea"/>
                <a:cs typeface="Arial" charset="0"/>
              </a:rPr>
              <a:t>–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상품 </a:t>
            </a:r>
            <a:r>
              <a:rPr lang="ko-KR" altLang="en-US" sz="2000" dirty="0" smtClean="0">
                <a:solidFill>
                  <a:schemeClr val="tx1"/>
                </a:solidFill>
              </a:rPr>
              <a:t>페이지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3357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상품 페이지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상품 상세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사이즈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평점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연관 상품 추천 및 고객 사진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리뷰 업로드 기능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장바구니에 담기 기능</a:t>
            </a:r>
          </a:p>
        </p:txBody>
      </p:sp>
      <p:pic>
        <p:nvPicPr>
          <p:cNvPr id="8" name="Picture 3" descr="C:\Users\정헌\Desktop\아이디어 구상\3. 쇼핑몰프로젝트\6_1730097907788.png_241028\173009783246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76872"/>
            <a:ext cx="4467834" cy="422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 rot="7709128">
            <a:off x="4555156" y="2513398"/>
            <a:ext cx="504056" cy="936104"/>
          </a:xfrm>
          <a:prstGeom prst="downArrow">
            <a:avLst>
              <a:gd name="adj1" fmla="val 50000"/>
              <a:gd name="adj2" fmla="val 4596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20672" y="3284984"/>
            <a:ext cx="3096344" cy="15996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해당 영역의 배너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클릭시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남성의류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여성의류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96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>
                <a:solidFill>
                  <a:srgbClr val="0D0D0D"/>
                </a:solidFill>
                <a:latin typeface="+mn-ea"/>
                <a:cs typeface="Arial" charset="0"/>
              </a:rPr>
              <a:t>–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상품 </a:t>
            </a:r>
            <a:r>
              <a:rPr lang="ko-KR" altLang="en-US" sz="2000" dirty="0" smtClean="0">
                <a:solidFill>
                  <a:schemeClr val="tx1"/>
                </a:solidFill>
              </a:rPr>
              <a:t>페이지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3357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상품 페이지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상품 상세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사이즈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평점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연관 상품 추천 및 고객 사진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리뷰 업로드 기능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장바구니에 담기 기능</a:t>
            </a:r>
          </a:p>
        </p:txBody>
      </p:sp>
      <p:pic>
        <p:nvPicPr>
          <p:cNvPr id="9" name="Picture 5" descr="C:\Users\정헌\Desktop\아이디어 구상\3. 쇼핑몰프로젝트\6_1730097907788.png_241028\17300978450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33908"/>
            <a:ext cx="228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843808" y="1733908"/>
            <a:ext cx="6123215" cy="3855332"/>
            <a:chOff x="3741576" y="1733908"/>
            <a:chExt cx="6666268" cy="4197252"/>
          </a:xfrm>
        </p:grpSpPr>
        <p:pic>
          <p:nvPicPr>
            <p:cNvPr id="12" name="Picture 7" descr="C:\Users\정헌\Desktop\아이디어 구상\3. 쇼핑몰프로젝트\6_1730097907788.png_241028\1730097853437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9" r="51553"/>
            <a:stretch/>
          </p:blipFill>
          <p:spPr bwMode="auto">
            <a:xfrm>
              <a:off x="3741576" y="1733908"/>
              <a:ext cx="3013787" cy="419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 descr="C:\Users\정헌\Desktop\아이디어 구상\3. 쇼핑몰프로젝트\6_1730097907788.png_241028\1730097853437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61"/>
            <a:stretch/>
          </p:blipFill>
          <p:spPr bwMode="auto">
            <a:xfrm>
              <a:off x="6755363" y="1733908"/>
              <a:ext cx="3652481" cy="419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679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>
                <a:solidFill>
                  <a:srgbClr val="0D0D0D"/>
                </a:solidFill>
                <a:latin typeface="+mn-ea"/>
                <a:cs typeface="Arial" charset="0"/>
              </a:rPr>
              <a:t>–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상품 </a:t>
            </a:r>
            <a:r>
              <a:rPr lang="ko-KR" altLang="en-US" sz="2000" dirty="0" smtClean="0">
                <a:solidFill>
                  <a:schemeClr val="tx1"/>
                </a:solidFill>
              </a:rPr>
              <a:t>페이지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3357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상품 페이지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상품 상세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사이즈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평점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연관 상품 추천 및 고객 사진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리뷰 업로드 기능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장바구니에 담기 기능</a:t>
            </a:r>
          </a:p>
        </p:txBody>
      </p:sp>
      <p:pic>
        <p:nvPicPr>
          <p:cNvPr id="8" name="Picture 4" descr="C:\Users\정헌\Desktop\아이디어 구상\3. 쇼핑몰프로젝트\6_1730097907788.png_241028\173009784098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t="1216" r="3389" b="1216"/>
          <a:stretch/>
        </p:blipFill>
        <p:spPr bwMode="auto">
          <a:xfrm>
            <a:off x="424716" y="1700808"/>
            <a:ext cx="2131060" cy="499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915816" y="1733908"/>
            <a:ext cx="5936178" cy="3586400"/>
            <a:chOff x="3019792" y="1609488"/>
            <a:chExt cx="5936178" cy="3586400"/>
          </a:xfrm>
        </p:grpSpPr>
        <p:pic>
          <p:nvPicPr>
            <p:cNvPr id="10" name="Picture 6" descr="C:\Users\정헌\Desktop\아이디어 구상\3. 쇼핑몰프로젝트\6_1730097907788.png_241028\1730097849375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0" t="914"/>
            <a:stretch/>
          </p:blipFill>
          <p:spPr bwMode="auto">
            <a:xfrm>
              <a:off x="5813792" y="1609488"/>
              <a:ext cx="3142178" cy="358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정헌\Desktop\아이디어 구상\3. 쇼핑몰프로젝트\6_1730097907788.png_241028\1730097849375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6" t="914" r="54531"/>
            <a:stretch/>
          </p:blipFill>
          <p:spPr bwMode="auto">
            <a:xfrm>
              <a:off x="3019792" y="1609488"/>
              <a:ext cx="2794000" cy="358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148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>
                <a:solidFill>
                  <a:srgbClr val="0D0D0D"/>
                </a:solidFill>
                <a:latin typeface="+mn-ea"/>
                <a:cs typeface="Arial" charset="0"/>
              </a:rPr>
              <a:t>–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상품 </a:t>
            </a:r>
            <a:r>
              <a:rPr lang="ko-KR" altLang="en-US" sz="2000" dirty="0" smtClean="0">
                <a:solidFill>
                  <a:schemeClr val="tx1"/>
                </a:solidFill>
              </a:rPr>
              <a:t>페이지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3357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상품 페이지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상품 상세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사이즈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평점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연관 상품 추천 및 고객 사진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리뷰 업로드 기능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장바구니에 담기 기능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31640" y="1844824"/>
            <a:ext cx="5276512" cy="4529583"/>
            <a:chOff x="1619672" y="2132856"/>
            <a:chExt cx="4572000" cy="3924800"/>
          </a:xfrm>
        </p:grpSpPr>
        <p:pic>
          <p:nvPicPr>
            <p:cNvPr id="12" name="Picture 14" descr="C:\Users\정헌\Desktop\아이디어 구상\3. 쇼핑몰프로젝트\6_1730097907788.png_241028\1730098935718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26"/>
            <a:stretch/>
          </p:blipFill>
          <p:spPr bwMode="auto">
            <a:xfrm>
              <a:off x="1619672" y="4039140"/>
              <a:ext cx="4572000" cy="2018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C:\Users\정헌\Desktop\아이디어 구상\3. 쇼핑몰프로젝트\6_1730097907788.png_241028\1730098935718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420"/>
            <a:stretch/>
          </p:blipFill>
          <p:spPr bwMode="auto">
            <a:xfrm>
              <a:off x="1619672" y="2132856"/>
              <a:ext cx="4572000" cy="1906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666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11113"/>
            <a:ext cx="9144000" cy="500062"/>
          </a:xfrm>
          <a:prstGeom prst="rect">
            <a:avLst/>
          </a:prstGeom>
          <a:noFill/>
          <a:ln>
            <a:noFill/>
            <a:prstDash val="solid"/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ko-KR" sz="1900" b="1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Ⅲ. </a:t>
            </a:r>
            <a:r>
              <a:rPr lang="ko-KR" altLang="en-US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주요 기능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  <a:cs typeface="Arial" charset="0"/>
              </a:rPr>
              <a:t>정의 </a:t>
            </a:r>
            <a:r>
              <a:rPr lang="en-US" altLang="ko-KR" sz="2000" b="1" dirty="0">
                <a:solidFill>
                  <a:srgbClr val="0D0D0D"/>
                </a:solidFill>
                <a:latin typeface="+mn-ea"/>
                <a:cs typeface="Arial" charset="0"/>
              </a:rPr>
              <a:t>–</a:t>
            </a:r>
            <a:r>
              <a:rPr lang="en-US" altLang="ko-KR" sz="2000" b="1" dirty="0" smtClean="0">
                <a:solidFill>
                  <a:srgbClr val="0D0D0D"/>
                </a:solidFill>
                <a:latin typeface="+mn-ea"/>
                <a:cs typeface="Arial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상품 </a:t>
            </a:r>
            <a:r>
              <a:rPr lang="ko-KR" altLang="en-US" sz="2000" dirty="0" smtClean="0">
                <a:solidFill>
                  <a:schemeClr val="tx1"/>
                </a:solidFill>
              </a:rPr>
              <a:t>페이지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1175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3357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상품 페이지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상품 상세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사이즈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평점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연관 상품 추천 및 고객 사진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리뷰 업로드 기능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장바구니에 담기 기능</a:t>
            </a:r>
          </a:p>
        </p:txBody>
      </p:sp>
      <p:pic>
        <p:nvPicPr>
          <p:cNvPr id="9" name="Picture 11" descr="C:\Users\정헌\Desktop\아이디어 구상\3. 쇼핑몰프로젝트\6_1730097907788.png_241028\1730097906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28" y="1945927"/>
            <a:ext cx="7405688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11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553</Words>
  <Application>Microsoft Office PowerPoint</Application>
  <PresentationFormat>화면 슬라이드 쇼(4:3)</PresentationFormat>
  <Paragraphs>81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정헌</dc:creator>
  <cp:lastModifiedBy>정헌</cp:lastModifiedBy>
  <cp:revision>12</cp:revision>
  <dcterms:created xsi:type="dcterms:W3CDTF">2024-10-28T03:22:11Z</dcterms:created>
  <dcterms:modified xsi:type="dcterms:W3CDTF">2024-10-28T07:15:53Z</dcterms:modified>
</cp:coreProperties>
</file>